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6D1F9-AAEC-4A93-A803-0B5752B02153}" v="266" dt="2024-06-14T13:40:28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7"/>
  </p:normalViewPr>
  <p:slideViewPr>
    <p:cSldViewPr snapToGrid="0"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5334-0950-4917-AAC1-8749C3268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394D0-0543-4889-BBFE-608E40490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D74C-8DEE-45CD-A034-A9E6AAF2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92385-1EA9-41E5-B4E3-6EEEB5EA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D7D3D-AB39-474D-B193-C8E6E8F6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7B73B-C4EF-49FA-AAEA-060CEE1F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49CAF-1F57-44D3-A6AC-296BC0743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B4AFE-9AEF-4F17-8FC0-F26E3801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1C93F-3A92-4FC7-BEF4-A7FDDF60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4DFF-D443-4F6F-BD5E-8533AE0F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1C6B6-6D07-4333-BD1B-00CAF36C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1E994-DB3B-4191-9996-215FA02F5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5433-ED15-42B6-8E65-4B5CE518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8612-DC38-4292-9E9F-E5D73659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3A982-11FC-4F79-9941-7E5B86ED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3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E6CD-12C0-4A94-9D4A-6F8A5143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465B9-35CE-4189-AF14-D2F34C4A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97C26-79B8-4BBD-8F39-7501D64D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5CF6C-E7AF-4B56-87C5-A76F271A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8E591-BAB0-4E46-8B67-6254900A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7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B427C-481D-4C77-8512-A25CD5F4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72C8-833D-4C73-8CF6-89B47E148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645D8-65FA-4D26-80D9-E5B25190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BC6B3-CA7D-4744-85F1-291F97DC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6A07-F9F8-48CE-BBF4-33F6DFBF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DC68-97DF-49C8-9059-D017A0E8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92A4B-1B20-402D-A9B8-BB74F43E3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C006C-F0A2-450E-8D04-0DB2510F6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8E4A-504A-4937-A996-0B0B854E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9F216-AF3C-4054-A4A2-D441BE72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6168-0B7F-4B11-A144-D62F1125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3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E9B9-D4E9-419D-870C-DB182E79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5C0D6-F2A8-4EE1-99A7-6804688D8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4479B-D4BB-48A5-AD66-B15632A4E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26A0-09D6-4FE1-9944-A7220ED40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3E6E6-338D-4D04-AD57-086741038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596A0C-5724-45CA-AD38-26E3C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4CE30-E742-4F7C-9F56-B6A390EE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F87F14-DD12-42BB-B180-FCEDCA15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5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7AD-E76B-41AD-96DB-7AE7580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5A6B5-65EB-43E7-BDD6-4EDDAF68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82C61-E07F-4948-A81D-D713B36A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79BD8-E5AF-491A-94A7-81B0C8CE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8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E38D2-98C6-422E-AA76-FAEAF15C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B3552-43F3-4C6C-981E-3E0493FA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4A202-F1BE-467C-AF21-F6B7ACE5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DA20-6CEC-4931-A3C5-FE07CDC4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C9789-5F4F-4346-BC93-5C73C51C1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FB7EA-0ACA-4637-ADEF-5F78F4EBF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AE52E-0C40-4F76-AA20-284640B2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87468-40EC-486A-9F69-43488D8F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BE813-D0DC-4E07-835B-C399C15E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4083A-4D9D-47BD-A404-00A79910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6B7A9-91BC-49A9-B9EB-96C8767C3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4205A-1637-4131-BF04-E7206E7FE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DF1F9-0839-4FBD-AA17-6B85710B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DFAC-610D-4978-AEFA-E581C7A5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5CE3A-C71F-41C7-A771-B0441271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3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0684A-DBD6-47A7-9E6C-FE0118A8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4A182-05C9-4D9D-8160-CD705AB8D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2793-0BD2-48A2-9B10-E0E15740A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44653-C612-44F0-9BCB-A2E68639E8E8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1D2C5-7D6C-4AEA-A1D1-31E562787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56EF4-57A2-4C35-87EE-DC908F7A9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7CEB-F2D1-44A8-9D99-8FB71A52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267ECE-A79D-0468-82D7-6C1CBD086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9" b="445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8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45C50-E46F-48DB-8077-CC1659E6F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 b="1">
                <a:solidFill>
                  <a:srgbClr val="FFFFFF"/>
                </a:solidFill>
              </a:rPr>
              <a:t>Esti-Mystery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3AEED-CB58-4B04-B9F0-F479F0501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FFFFFF"/>
                </a:solidFill>
              </a:rPr>
              <a:t>By: Isaac Green </a:t>
            </a:r>
          </a:p>
        </p:txBody>
      </p:sp>
    </p:spTree>
    <p:extLst>
      <p:ext uri="{BB962C8B-B14F-4D97-AF65-F5344CB8AC3E}">
        <p14:creationId xmlns:p14="http://schemas.microsoft.com/office/powerpoint/2010/main" val="4185338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7176A-8C31-4585-8667-4EDFD557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>
                <a:solidFill>
                  <a:schemeClr val="bg1"/>
                </a:solidFill>
              </a:rPr>
              <a:t>Cube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6D647-637E-4957-985C-9AA9FCA3F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54" y="3840156"/>
            <a:ext cx="460534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How many building cubes are in the jar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664AF-BDE8-BE64-A9F9-340E06BBA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403" b="-1"/>
          <a:stretch/>
        </p:blipFill>
        <p:spPr>
          <a:xfrm>
            <a:off x="7115177" y="115193"/>
            <a:ext cx="4950618" cy="6627614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2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4A996-86A4-4459-9E20-D47279E8D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240" y="720800"/>
            <a:ext cx="4174414" cy="4963720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4400" dirty="0"/>
              <a:t>Clue 1 </a:t>
            </a:r>
          </a:p>
          <a:p>
            <a:pPr marL="0" indent="0">
              <a:buNone/>
            </a:pPr>
            <a:r>
              <a:rPr lang="en-US" sz="3800" dirty="0"/>
              <a:t>The answer is between the product of 5 times 4 and 90</a:t>
            </a:r>
          </a:p>
          <a:p>
            <a:pPr marL="0"/>
            <a:endParaRPr lang="en-US" sz="3300" dirty="0"/>
          </a:p>
          <a:p>
            <a:r>
              <a:rPr lang="en-US" sz="4400" dirty="0"/>
              <a:t>Clue 2</a:t>
            </a:r>
          </a:p>
          <a:p>
            <a:pPr marL="0" indent="0">
              <a:buNone/>
            </a:pPr>
            <a:r>
              <a:rPr lang="en-US" sz="3800" dirty="0"/>
              <a:t>The answer is a prime number</a:t>
            </a:r>
          </a:p>
          <a:p>
            <a:endParaRPr lang="en-US" sz="3300" dirty="0"/>
          </a:p>
          <a:p>
            <a:r>
              <a:rPr lang="en-US" sz="4400" dirty="0"/>
              <a:t>Clue 3</a:t>
            </a:r>
          </a:p>
          <a:p>
            <a:pPr marL="0" indent="0">
              <a:buNone/>
            </a:pPr>
            <a:r>
              <a:rPr lang="en-US" sz="3800" dirty="0"/>
              <a:t>The answer does not include the digits 1 and 7  </a:t>
            </a:r>
          </a:p>
          <a:p>
            <a:endParaRPr lang="en-US" sz="3300" dirty="0"/>
          </a:p>
          <a:p>
            <a:r>
              <a:rPr lang="en-US" sz="4400" dirty="0"/>
              <a:t>Clue 4</a:t>
            </a:r>
          </a:p>
          <a:p>
            <a:pPr marL="0" indent="0">
              <a:buNone/>
            </a:pPr>
            <a:r>
              <a:rPr lang="en-US" sz="3800" dirty="0"/>
              <a:t>The ones place in the answer does not include the answer to 5+4</a:t>
            </a:r>
          </a:p>
          <a:p>
            <a:endParaRPr lang="en-US" sz="3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797C9A-BA84-27DC-E8C1-7C4C8A1FC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5529"/>
          <a:stretch/>
        </p:blipFill>
        <p:spPr>
          <a:xfrm>
            <a:off x="334386" y="296777"/>
            <a:ext cx="5273933" cy="619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1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oup 1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4A996-86A4-4459-9E20-D47279E8D174}"/>
              </a:ext>
            </a:extLst>
          </p:cNvPr>
          <p:cNvSpPr>
            <a:spLocks/>
          </p:cNvSpPr>
          <p:nvPr/>
        </p:nvSpPr>
        <p:spPr>
          <a:xfrm>
            <a:off x="4351101" y="2102794"/>
            <a:ext cx="3340289" cy="1324088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93776">
              <a:spcAft>
                <a:spcPts val="600"/>
              </a:spcAft>
            </a:pPr>
            <a:endParaRPr lang="en-US" sz="1296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endParaRPr lang="en-US" sz="1296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r>
              <a:rPr lang="en-US" sz="324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REVEAL:</a:t>
            </a:r>
          </a:p>
          <a:p>
            <a:pPr defTabSz="493776">
              <a:spcAft>
                <a:spcPts val="600"/>
              </a:spcAft>
            </a:pPr>
            <a:r>
              <a:rPr lang="en-US" sz="3240" b="1" dirty="0">
                <a:solidFill>
                  <a:srgbClr val="FF0000"/>
                </a:solidFill>
              </a:rPr>
              <a:t>53</a:t>
            </a:r>
            <a:endParaRPr lang="en-US" sz="324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endParaRPr lang="en-US" sz="324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endParaRPr lang="en-US" sz="324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endParaRPr lang="en-US" sz="1296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7F0E6-F8E7-4FA6-88D8-52EFEE11B824}"/>
              </a:ext>
            </a:extLst>
          </p:cNvPr>
          <p:cNvSpPr>
            <a:spLocks/>
          </p:cNvSpPr>
          <p:nvPr/>
        </p:nvSpPr>
        <p:spPr>
          <a:xfrm>
            <a:off x="1010811" y="2808310"/>
            <a:ext cx="2128060" cy="206276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93776">
              <a:spcAft>
                <a:spcPts val="600"/>
              </a:spcAft>
            </a:pPr>
            <a:r>
              <a:rPr lang="en-US" sz="1944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</a:t>
            </a:r>
            <a:endParaRPr lang="en-US" sz="3600" b="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D36116-814D-6850-059A-E9AF249878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5529"/>
          <a:stretch/>
        </p:blipFill>
        <p:spPr>
          <a:xfrm>
            <a:off x="417073" y="843702"/>
            <a:ext cx="3934027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7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68B2296B904F48B8CFD3DA2FBEF9FB" ma:contentTypeVersion="7" ma:contentTypeDescription="Create a new document." ma:contentTypeScope="" ma:versionID="3c24ebbc5efbff2253ff5e1ef8f31bcc">
  <xsd:schema xmlns:xsd="http://www.w3.org/2001/XMLSchema" xmlns:xs="http://www.w3.org/2001/XMLSchema" xmlns:p="http://schemas.microsoft.com/office/2006/metadata/properties" xmlns:ns2="c16a8db5-7f8e-4368-a8ea-ff11568a8d1a" xmlns:ns3="14d61e04-f34a-4b7b-95b3-c1090449f8d1" targetNamespace="http://schemas.microsoft.com/office/2006/metadata/properties" ma:root="true" ma:fieldsID="55352541ee76bd21ec2407b8aebb2bbe" ns2:_="" ns3:_="">
    <xsd:import namespace="c16a8db5-7f8e-4368-a8ea-ff11568a8d1a"/>
    <xsd:import namespace="14d61e04-f34a-4b7b-95b3-c1090449f8d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6a8db5-7f8e-4368-a8ea-ff11568a8d1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61e04-f34a-4b7b-95b3-c1090449f8d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c16a8db5-7f8e-4368-a8ea-ff11568a8d1a" xsi:nil="true"/>
  </documentManagement>
</p:properties>
</file>

<file path=customXml/itemProps1.xml><?xml version="1.0" encoding="utf-8"?>
<ds:datastoreItem xmlns:ds="http://schemas.openxmlformats.org/officeDocument/2006/customXml" ds:itemID="{84346BAA-FE4E-42FE-8000-F63F99B55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6a8db5-7f8e-4368-a8ea-ff11568a8d1a"/>
    <ds:schemaRef ds:uri="14d61e04-f34a-4b7b-95b3-c1090449f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FA4441-BEA8-4617-B639-73AFED377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9D8A9-6C23-4347-AB2D-BC5995A97F6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14d61e04-f34a-4b7b-95b3-c1090449f8d1"/>
    <ds:schemaRef ds:uri="http://purl.org/dc/elements/1.1/"/>
    <ds:schemaRef ds:uri="c16a8db5-7f8e-4368-a8ea-ff11568a8d1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69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Esti-Mystery</vt:lpstr>
      <vt:lpstr>Cube attack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Esti-Mystery</dc:title>
  <dc:creator>Noelle Hendrixson</dc:creator>
  <cp:lastModifiedBy>Jennifer Franzen</cp:lastModifiedBy>
  <cp:revision>35</cp:revision>
  <dcterms:created xsi:type="dcterms:W3CDTF">2023-01-17T19:08:22Z</dcterms:created>
  <dcterms:modified xsi:type="dcterms:W3CDTF">2024-06-17T13:45:10Z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0x010100C668B2296B904F48B8CFD3DA2FBEF9FB</vt:lpwstr>
  </property>
</Properties>
</file>