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0"/>
  </p:handoutMasterIdLst>
  <p:sldIdLst>
    <p:sldId id="256" r:id="rId2"/>
    <p:sldId id="266" r:id="rId3"/>
    <p:sldId id="261" r:id="rId4"/>
    <p:sldId id="265" r:id="rId5"/>
    <p:sldId id="267" r:id="rId6"/>
    <p:sldId id="268" r:id="rId7"/>
    <p:sldId id="269" r:id="rId8"/>
    <p:sldId id="270" r:id="rId9"/>
    <p:sldId id="281" r:id="rId10"/>
    <p:sldId id="272" r:id="rId11"/>
    <p:sldId id="274" r:id="rId12"/>
    <p:sldId id="275" r:id="rId13"/>
    <p:sldId id="276" r:id="rId14"/>
    <p:sldId id="259" r:id="rId15"/>
    <p:sldId id="277" r:id="rId16"/>
    <p:sldId id="280" r:id="rId17"/>
    <p:sldId id="284" r:id="rId18"/>
    <p:sldId id="286" r:id="rId19"/>
    <p:sldId id="288" r:id="rId20"/>
    <p:sldId id="289" r:id="rId21"/>
    <p:sldId id="290" r:id="rId22"/>
    <p:sldId id="291" r:id="rId23"/>
    <p:sldId id="287" r:id="rId24"/>
    <p:sldId id="292" r:id="rId25"/>
    <p:sldId id="293" r:id="rId26"/>
    <p:sldId id="295" r:id="rId27"/>
    <p:sldId id="296" r:id="rId28"/>
    <p:sldId id="297" r:id="rId29"/>
    <p:sldId id="299" r:id="rId30"/>
    <p:sldId id="294" r:id="rId31"/>
    <p:sldId id="300" r:id="rId32"/>
    <p:sldId id="301" r:id="rId33"/>
    <p:sldId id="304" r:id="rId34"/>
    <p:sldId id="307" r:id="rId35"/>
    <p:sldId id="308" r:id="rId36"/>
    <p:sldId id="309" r:id="rId37"/>
    <p:sldId id="310" r:id="rId38"/>
    <p:sldId id="314" r:id="rId39"/>
    <p:sldId id="313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7" r:id="rId51"/>
    <p:sldId id="328" r:id="rId52"/>
    <p:sldId id="330" r:id="rId53"/>
    <p:sldId id="332" r:id="rId54"/>
    <p:sldId id="331" r:id="rId55"/>
    <p:sldId id="334" r:id="rId56"/>
    <p:sldId id="336" r:id="rId57"/>
    <p:sldId id="338" r:id="rId58"/>
    <p:sldId id="339" r:id="rId59"/>
    <p:sldId id="340" r:id="rId60"/>
    <p:sldId id="344" r:id="rId61"/>
    <p:sldId id="345" r:id="rId62"/>
    <p:sldId id="347" r:id="rId63"/>
    <p:sldId id="348" r:id="rId64"/>
    <p:sldId id="349" r:id="rId65"/>
    <p:sldId id="350" r:id="rId66"/>
    <p:sldId id="351" r:id="rId67"/>
    <p:sldId id="912" r:id="rId68"/>
    <p:sldId id="510" r:id="rId69"/>
    <p:sldId id="508" r:id="rId70"/>
    <p:sldId id="509" r:id="rId71"/>
    <p:sldId id="519" r:id="rId72"/>
    <p:sldId id="512" r:id="rId73"/>
    <p:sldId id="513" r:id="rId74"/>
    <p:sldId id="514" r:id="rId75"/>
    <p:sldId id="515" r:id="rId76"/>
    <p:sldId id="516" r:id="rId77"/>
    <p:sldId id="517" r:id="rId78"/>
    <p:sldId id="518" r:id="rId79"/>
    <p:sldId id="521" r:id="rId80"/>
    <p:sldId id="522" r:id="rId81"/>
    <p:sldId id="523" r:id="rId82"/>
    <p:sldId id="524" r:id="rId83"/>
    <p:sldId id="525" r:id="rId84"/>
    <p:sldId id="526" r:id="rId85"/>
    <p:sldId id="527" r:id="rId86"/>
    <p:sldId id="528" r:id="rId87"/>
    <p:sldId id="529" r:id="rId88"/>
    <p:sldId id="530" r:id="rId89"/>
    <p:sldId id="531" r:id="rId90"/>
    <p:sldId id="532" r:id="rId91"/>
    <p:sldId id="533" r:id="rId92"/>
    <p:sldId id="571" r:id="rId93"/>
    <p:sldId id="573" r:id="rId94"/>
    <p:sldId id="574" r:id="rId95"/>
    <p:sldId id="575" r:id="rId96"/>
    <p:sldId id="576" r:id="rId97"/>
    <p:sldId id="570" r:id="rId98"/>
    <p:sldId id="577" r:id="rId99"/>
    <p:sldId id="578" r:id="rId100"/>
    <p:sldId id="579" r:id="rId101"/>
    <p:sldId id="580" r:id="rId102"/>
    <p:sldId id="581" r:id="rId103"/>
    <p:sldId id="583" r:id="rId104"/>
    <p:sldId id="584" r:id="rId105"/>
    <p:sldId id="585" r:id="rId106"/>
    <p:sldId id="586" r:id="rId107"/>
    <p:sldId id="587" r:id="rId108"/>
    <p:sldId id="588" r:id="rId109"/>
    <p:sldId id="589" r:id="rId110"/>
    <p:sldId id="590" r:id="rId111"/>
    <p:sldId id="592" r:id="rId112"/>
    <p:sldId id="593" r:id="rId113"/>
    <p:sldId id="591" r:id="rId114"/>
    <p:sldId id="594" r:id="rId115"/>
    <p:sldId id="595" r:id="rId116"/>
    <p:sldId id="534" r:id="rId117"/>
    <p:sldId id="596" r:id="rId118"/>
    <p:sldId id="598" r:id="rId119"/>
    <p:sldId id="599" r:id="rId120"/>
    <p:sldId id="601" r:id="rId121"/>
    <p:sldId id="602" r:id="rId122"/>
    <p:sldId id="600" r:id="rId123"/>
    <p:sldId id="603" r:id="rId124"/>
    <p:sldId id="535" r:id="rId125"/>
    <p:sldId id="605" r:id="rId126"/>
    <p:sldId id="538" r:id="rId127"/>
    <p:sldId id="536" r:id="rId128"/>
    <p:sldId id="606" r:id="rId129"/>
    <p:sldId id="540" r:id="rId130"/>
    <p:sldId id="608" r:id="rId131"/>
    <p:sldId id="609" r:id="rId132"/>
    <p:sldId id="539" r:id="rId133"/>
    <p:sldId id="541" r:id="rId134"/>
    <p:sldId id="611" r:id="rId135"/>
    <p:sldId id="612" r:id="rId136"/>
    <p:sldId id="613" r:id="rId137"/>
    <p:sldId id="610" r:id="rId138"/>
    <p:sldId id="542" r:id="rId139"/>
    <p:sldId id="614" r:id="rId140"/>
    <p:sldId id="615" r:id="rId141"/>
    <p:sldId id="543" r:id="rId142"/>
    <p:sldId id="544" r:id="rId143"/>
    <p:sldId id="545" r:id="rId144"/>
    <p:sldId id="616" r:id="rId145"/>
    <p:sldId id="617" r:id="rId146"/>
    <p:sldId id="618" r:id="rId147"/>
    <p:sldId id="546" r:id="rId148"/>
    <p:sldId id="619" r:id="rId149"/>
    <p:sldId id="620" r:id="rId150"/>
    <p:sldId id="547" r:id="rId151"/>
    <p:sldId id="548" r:id="rId152"/>
    <p:sldId id="621" r:id="rId153"/>
    <p:sldId id="549" r:id="rId154"/>
    <p:sldId id="550" r:id="rId155"/>
    <p:sldId id="552" r:id="rId156"/>
    <p:sldId id="553" r:id="rId157"/>
    <p:sldId id="551" r:id="rId158"/>
    <p:sldId id="554" r:id="rId159"/>
    <p:sldId id="555" r:id="rId160"/>
    <p:sldId id="556" r:id="rId161"/>
    <p:sldId id="557" r:id="rId162"/>
    <p:sldId id="558" r:id="rId163"/>
    <p:sldId id="622" r:id="rId164"/>
    <p:sldId id="559" r:id="rId165"/>
    <p:sldId id="560" r:id="rId166"/>
    <p:sldId id="625" r:id="rId167"/>
    <p:sldId id="624" r:id="rId168"/>
    <p:sldId id="561" r:id="rId169"/>
    <p:sldId id="562" r:id="rId170"/>
    <p:sldId id="565" r:id="rId171"/>
    <p:sldId id="563" r:id="rId172"/>
    <p:sldId id="566" r:id="rId173"/>
    <p:sldId id="567" r:id="rId174"/>
    <p:sldId id="568" r:id="rId175"/>
    <p:sldId id="628" r:id="rId176"/>
    <p:sldId id="564" r:id="rId177"/>
    <p:sldId id="569" r:id="rId178"/>
    <p:sldId id="449" r:id="rId1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viewProps" Target="view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D9BC-F5F0-40D6-8511-AEC7A738EBC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F9094-E4FB-426C-85CA-7DB1F4DB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9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D3F49-0746-47B7-9537-959F4E030FEB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0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66.tmp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67.tmp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168.tmp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169.tmp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70.tmp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71.tmp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72.tmp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73.tmp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74.tmp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75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176.tmp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177.tmp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178.tmp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179.tmp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80.tmp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181.tmp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182.tmp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183.tmp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84.tmp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185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86.tmp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87.tmp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188.tmp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89.tmp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190.tmp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191.tmp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92.tmp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193.tmp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94.tmp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195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96.tmp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97.tmp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198.tmp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199.tmp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200.tmp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201.tmp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202.tmp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203.tmp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204.tmp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205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206.tmp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207.tmp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209.tmp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210.tmp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211.tmp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212.tmp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213.tmp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214.tmp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215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216.tmp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217.tmp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218.tmp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219.tmp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220.tmp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221.tmp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222.tmp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223.tmp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224.tmp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225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tmp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226.tmp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227.tmp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228.tmp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229.tmp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230.tmp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231.tmp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232.tmp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233.tmp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234.tmp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235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236.tmp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237.tmp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238.tmp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239.tmp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240.tmp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241.tmp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242.tmp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243.tmp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mp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tmp"/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mp"/><Relationship Id="rId2" Type="http://schemas.openxmlformats.org/officeDocument/2006/relationships/image" Target="../media/image89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mp"/><Relationship Id="rId2" Type="http://schemas.openxmlformats.org/officeDocument/2006/relationships/image" Target="../media/image91.tmp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mp"/><Relationship Id="rId2" Type="http://schemas.openxmlformats.org/officeDocument/2006/relationships/image" Target="../media/image95.tmp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mp"/><Relationship Id="rId2" Type="http://schemas.openxmlformats.org/officeDocument/2006/relationships/image" Target="../media/image98.tmp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tmp"/><Relationship Id="rId2" Type="http://schemas.openxmlformats.org/officeDocument/2006/relationships/image" Target="../media/image100.tmp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mp"/><Relationship Id="rId2" Type="http://schemas.openxmlformats.org/officeDocument/2006/relationships/image" Target="../media/image102.tmp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mp"/><Relationship Id="rId2" Type="http://schemas.openxmlformats.org/officeDocument/2006/relationships/image" Target="../media/image104.tmp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tmp"/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tmp"/><Relationship Id="rId2" Type="http://schemas.openxmlformats.org/officeDocument/2006/relationships/image" Target="../media/image108.tmp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tmp"/><Relationship Id="rId2" Type="http://schemas.openxmlformats.org/officeDocument/2006/relationships/image" Target="../media/image110.tmp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tmp"/><Relationship Id="rId2" Type="http://schemas.openxmlformats.org/officeDocument/2006/relationships/image" Target="../media/image112.tmp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tmp"/><Relationship Id="rId2" Type="http://schemas.openxmlformats.org/officeDocument/2006/relationships/image" Target="../media/image114.tmp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tmp"/><Relationship Id="rId2" Type="http://schemas.openxmlformats.org/officeDocument/2006/relationships/image" Target="../media/image116.tmp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tmp"/><Relationship Id="rId2" Type="http://schemas.openxmlformats.org/officeDocument/2006/relationships/image" Target="../media/image118.tmp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tmp"/><Relationship Id="rId2" Type="http://schemas.openxmlformats.org/officeDocument/2006/relationships/image" Target="../media/image120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tmp"/><Relationship Id="rId2" Type="http://schemas.openxmlformats.org/officeDocument/2006/relationships/image" Target="../media/image122.tmp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124.tmp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tmp"/><Relationship Id="rId2" Type="http://schemas.openxmlformats.org/officeDocument/2006/relationships/image" Target="../media/image126.tmp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128.tmp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130.tmp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132.tmp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tmp"/><Relationship Id="rId2" Type="http://schemas.openxmlformats.org/officeDocument/2006/relationships/image" Target="../media/image134.tmp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tmp"/><Relationship Id="rId2" Type="http://schemas.openxmlformats.org/officeDocument/2006/relationships/image" Target="../media/image136.tmp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138.tmp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140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141.tmp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142.tmp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143.tmp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45.tmp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147.tmp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148.tmp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151.tmp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152.tmp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53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155.tmp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156.tmp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158.tmp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159.tmp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60.tmp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161.tmp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tmp"/><Relationship Id="rId2" Type="http://schemas.openxmlformats.org/officeDocument/2006/relationships/image" Target="../media/image162.tmp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163.tmp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64.tmp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165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54000"/>
            <a:ext cx="11303000" cy="6273800"/>
          </a:xfrm>
        </p:spPr>
        <p:txBody>
          <a:bodyPr anchor="ctr">
            <a:noAutofit/>
          </a:bodyPr>
          <a:lstStyle/>
          <a:p>
            <a:pPr>
              <a:lnSpc>
                <a:spcPts val="14000"/>
              </a:lnSpc>
            </a:pPr>
            <a:br>
              <a:rPr lang="en-US" sz="10000" b="1" dirty="0">
                <a:latin typeface="KG Miss Kindergarten" panose="02000000000000000000" pitchFamily="2" charset="0"/>
              </a:rPr>
            </a:br>
            <a:r>
              <a:rPr lang="en-US" sz="8800" b="1" dirty="0">
                <a:latin typeface="KG Miss Kindergarten" panose="02000000000000000000" pitchFamily="2" charset="0"/>
              </a:rPr>
              <a:t>Get Ready…</a:t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We’re going to NAME</a:t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our </a:t>
            </a:r>
            <a:r>
              <a:rPr lang="en-US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MULTIPLICATION </a:t>
            </a:r>
            <a:r>
              <a:rPr lang="en-US" b="1" dirty="0">
                <a:latin typeface="KG Miss Kindergarten" panose="02000000000000000000" pitchFamily="2" charset="0"/>
              </a:rPr>
              <a:t>facts!</a:t>
            </a:r>
            <a:br>
              <a:rPr lang="en-US" sz="8000" b="1" dirty="0">
                <a:latin typeface="KG Miss Kindergarten" panose="02000000000000000000" pitchFamily="2" charset="0"/>
              </a:rPr>
            </a:br>
            <a:endParaRPr lang="en-US" sz="12000" b="1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9 =18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29" y="2009017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3" y="2222377"/>
            <a:ext cx="62020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4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08" y="1690688"/>
            <a:ext cx="36808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472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÷ 2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47" y="1690688"/>
            <a:ext cx="387275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060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45 ÷ 9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63" y="1690688"/>
            <a:ext cx="384638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45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2425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82" y="1400952"/>
            <a:ext cx="396472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7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78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4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56" y="1690688"/>
            <a:ext cx="391224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379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90 ÷ 10 = 9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422761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90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7038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÷ 2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97" y="1690688"/>
            <a:ext cx="368060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70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10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07" y="1690688"/>
            <a:ext cx="372491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359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50 ÷ 10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0" y="1690688"/>
            <a:ext cx="401618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50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5780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32 ÷ 4 = 8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81" y="1690688"/>
            <a:ext cx="3749617" cy="3657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6" name="Cloud Callout 5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32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3125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2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55" y="2070273"/>
            <a:ext cx="380894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9" y="2070273"/>
            <a:ext cx="63672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96" y="1390497"/>
            <a:ext cx="4363701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6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729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828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÷ 1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13" y="1690688"/>
            <a:ext cx="380103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120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3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57" y="1690688"/>
            <a:ext cx="356893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874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1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76" y="1690688"/>
            <a:ext cx="391386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253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4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87" y="1690688"/>
            <a:ext cx="377408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979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544135"/>
            <a:ext cx="398760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5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276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8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21" y="1690688"/>
            <a:ext cx="385137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470" y="213574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5697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÷ 1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38" y="1583832"/>
            <a:ext cx="386997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3980" y="2128124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75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70 ÷ 10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835643"/>
            <a:ext cx="387793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70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3" y="2001335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613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50 ÷ 5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35" y="1690688"/>
            <a:ext cx="370220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50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9675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8 = 32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0" y="2056348"/>
            <a:ext cx="375579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6" y="2056348"/>
            <a:ext cx="63093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38" y="1390497"/>
            <a:ext cx="408126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4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039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10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12" y="1690688"/>
            <a:ext cx="393716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4313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25 ÷ 5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08" y="1690688"/>
            <a:ext cx="383602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25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307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5761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2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6240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3816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÷ 5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16" y="1587449"/>
            <a:ext cx="399228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15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" y="1849382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073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0418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3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47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÷ 2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78" y="1690688"/>
            <a:ext cx="396436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98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÷ 3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57" y="1690688"/>
            <a:ext cx="382172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15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328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÷ 2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5" y="1690688"/>
            <a:ext cx="381564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083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÷ 8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41" y="1690688"/>
            <a:ext cx="394635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16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8898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7 = 14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1" y="2084498"/>
            <a:ext cx="378033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3" y="2084498"/>
            <a:ext cx="604973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10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72" y="1690688"/>
            <a:ext cx="386334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049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690688"/>
            <a:ext cx="411839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2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527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64 ÷ 8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55" y="1568768"/>
            <a:ext cx="383934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64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1205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34818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54 ÷ 6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5" y="1690688"/>
            <a:ext cx="399448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54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1529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100 ÷ 10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08" y="1690688"/>
            <a:ext cx="388199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100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1497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1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59" y="1690688"/>
            <a:ext cx="395854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274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÷ 1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55" y="1690688"/>
            <a:ext cx="36576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50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80 ÷ 8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19" y="1690688"/>
            <a:ext cx="381964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80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1430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5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02904"/>
            <a:ext cx="381862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307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313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546075"/>
            <a:ext cx="408126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1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517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9 = 63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47" y="2000178"/>
            <a:ext cx="3731740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7" y="2000178"/>
            <a:ext cx="660399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56 ÷ 7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72" y="1690688"/>
            <a:ext cx="392056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56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2250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÷ 1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44" y="1690688"/>
            <a:ext cx="379562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7124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63 ÷ 7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66" y="1690688"/>
            <a:ext cx="3703037" cy="3657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7" name="Cloud Callout 6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63</a:t>
              </a: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0365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277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÷ 6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39" y="1690688"/>
            <a:ext cx="393716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18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981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÷ 1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29" y="1690688"/>
            <a:ext cx="372839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7147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16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÷ 5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86" y="1690688"/>
            <a:ext cx="370360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4462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÷ 4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79" y="1690688"/>
            <a:ext cx="375198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50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24 ÷ 6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53" y="1690688"/>
            <a:ext cx="375078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24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891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70 ÷ 7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20" y="1690688"/>
            <a:ext cx="384638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70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7862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5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89" y="1797368"/>
            <a:ext cx="36576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9984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9 = 45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13" y="2123316"/>
            <a:ext cx="373124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0" y="2123316"/>
            <a:ext cx="63924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4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60" y="1690688"/>
            <a:ext cx="380010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973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24 ÷ 4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44" y="1690688"/>
            <a:ext cx="375078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24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60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8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42" y="1690688"/>
            <a:ext cx="389666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693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21 ÷ 3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8439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21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427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2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5" y="1846011"/>
            <a:ext cx="389510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559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÷ 9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53" y="1690688"/>
            <a:ext cx="381761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18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683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42 ÷ 7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84" y="1690688"/>
            <a:ext cx="393364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42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0366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6215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2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5" y="1690688"/>
            <a:ext cx="38935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293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÷ 7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58" y="1690688"/>
            <a:ext cx="386463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14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25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28 ÷ 4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408790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28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7030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5 = 30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01" y="2161023"/>
            <a:ext cx="3608503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4" y="4159251"/>
            <a:ext cx="5308288" cy="227202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3" y="1690688"/>
            <a:ext cx="5219365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9495" y="388330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Miss Kindergarten" panose="02000000000000000000" pitchFamily="2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66306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21 ÷ 7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79918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21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896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728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81 ÷ 9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8584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81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8" y="2004705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648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30786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2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27" y="1948836"/>
            <a:ext cx="38935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0" y="1847696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8534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745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60 ÷ 10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84" y="1660492"/>
            <a:ext cx="396045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60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7480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664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3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23" y="1948836"/>
            <a:ext cx="377483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143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45 ÷ 5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834380"/>
            <a:ext cx="399010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45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4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79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60 ÷ 6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49" y="1690688"/>
            <a:ext cx="370331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60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2362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90 ÷ 9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86" y="1797368"/>
            <a:ext cx="38526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90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6725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004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5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18" y="1690688"/>
            <a:ext cx="363445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" y="1847697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046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48 ÷ 6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53" y="1690688"/>
            <a:ext cx="394447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48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8282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1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33" y="1845792"/>
            <a:ext cx="375645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13432"/>
            <a:ext cx="62020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÷ 3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10" y="1690688"/>
            <a:ext cx="377713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18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509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6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92" y="1690688"/>
            <a:ext cx="385137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2072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72 ÷ 8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39" y="1690688"/>
            <a:ext cx="410886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72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8699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54 ÷ 9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12" y="1690688"/>
            <a:ext cx="372704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54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" y="2004705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9512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42551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48 ÷ 8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27" y="1690688"/>
            <a:ext cx="38935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48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1967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5693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6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35" y="1948836"/>
            <a:ext cx="380010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990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36 ÷ 9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84" y="1690688"/>
            <a:ext cx="375019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36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6618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2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04" y="1690688"/>
            <a:ext cx="39222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656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444500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KG Miss Kindergarten" panose="02000000000000000000" pitchFamily="2" charset="0"/>
              </a:rPr>
              <a:t>            Way </a:t>
            </a:r>
            <a:br>
              <a:rPr lang="en-US" sz="8800" b="1" dirty="0">
                <a:latin typeface="KG Miss Kindergarten" panose="02000000000000000000" pitchFamily="2" charset="0"/>
              </a:rPr>
            </a:br>
            <a:r>
              <a:rPr lang="en-US" sz="8800" b="1" dirty="0">
                <a:latin typeface="KG Miss Kindergarten" panose="02000000000000000000" pitchFamily="2" charset="0"/>
              </a:rPr>
              <a:t>            to go!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/>
          <a:stretch/>
        </p:blipFill>
        <p:spPr>
          <a:xfrm>
            <a:off x="838199" y="425450"/>
            <a:ext cx="5685841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10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81" y="2008454"/>
            <a:ext cx="380488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5" y="2237054"/>
            <a:ext cx="66144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0 = 0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57" y="1924927"/>
            <a:ext cx="637608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3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137225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0" y="2137225"/>
            <a:ext cx="563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10 = 100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24" y="1924273"/>
            <a:ext cx="3706696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924273"/>
            <a:ext cx="66733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2 = 16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20" y="1905855"/>
            <a:ext cx="3707364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5" y="1905855"/>
            <a:ext cx="63045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6 = 18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53" y="1788182"/>
            <a:ext cx="363321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1788182"/>
            <a:ext cx="65685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2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03" y="1937209"/>
            <a:ext cx="373026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37209"/>
            <a:ext cx="624567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4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9" y="1690688"/>
            <a:ext cx="373174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1690688"/>
            <a:ext cx="61194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7 = 42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36" y="1818585"/>
            <a:ext cx="370636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818585"/>
            <a:ext cx="62497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2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8" y="1825133"/>
            <a:ext cx="62146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5 = 40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32" y="1690688"/>
            <a:ext cx="3682651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1690688"/>
            <a:ext cx="65836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3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05" y="1857009"/>
            <a:ext cx="64589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5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87" y="1690688"/>
            <a:ext cx="368231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" y="1817270"/>
            <a:ext cx="59281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6 = 24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11" y="2187277"/>
            <a:ext cx="370770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7" y="2187277"/>
            <a:ext cx="593610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7 = 49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53" y="1903234"/>
            <a:ext cx="375578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1" y="1903234"/>
            <a:ext cx="59704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9 = 27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18" y="1690688"/>
            <a:ext cx="3730752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7445"/>
            <a:ext cx="61781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1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15" y="1945006"/>
            <a:ext cx="63672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5 = 15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99" y="1858227"/>
            <a:ext cx="3706696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858227"/>
            <a:ext cx="62082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8 = 56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99" y="2115130"/>
            <a:ext cx="3706697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5130"/>
            <a:ext cx="623235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8 = 24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17" y="1871562"/>
            <a:ext cx="385137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562"/>
            <a:ext cx="631915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8 = 80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2" y="1879182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102"/>
            <a:ext cx="63286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6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1925879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10 = 20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"/>
          <a:stretch/>
        </p:blipFill>
        <p:spPr>
          <a:xfrm>
            <a:off x="8119341" y="1875036"/>
            <a:ext cx="3781165" cy="358088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8" y="1875036"/>
            <a:ext cx="66733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x 1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99" y="1916404"/>
            <a:ext cx="380688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404"/>
            <a:ext cx="65243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7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97" y="2130081"/>
            <a:ext cx="63019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2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02" y="1931570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931570"/>
            <a:ext cx="62875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1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42" y="1857278"/>
            <a:ext cx="3832964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1857278"/>
            <a:ext cx="63681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9 = 36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16" y="1690688"/>
            <a:ext cx="378116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1690688"/>
            <a:ext cx="660399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8 = 48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67" y="1802030"/>
            <a:ext cx="368231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90688"/>
            <a:ext cx="613732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9 = 90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6" y="1690688"/>
            <a:ext cx="370702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958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6 = 36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10" y="1853464"/>
            <a:ext cx="373075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853464"/>
            <a:ext cx="626323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10 = 50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79" y="1840300"/>
            <a:ext cx="363305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6" y="1840300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x 9 = 81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90" y="1690688"/>
            <a:ext cx="368198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2" y="1813383"/>
            <a:ext cx="61601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1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8" y="2015163"/>
            <a:ext cx="3681821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" y="2015163"/>
            <a:ext cx="60627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7 = 28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27" y="1922044"/>
            <a:ext cx="368198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1" y="1922044"/>
            <a:ext cx="638417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8 = 64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37" y="2138556"/>
            <a:ext cx="368265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0" y="2138556"/>
            <a:ext cx="61428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10 = 70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394" y="1977606"/>
            <a:ext cx="360883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1" y="1977606"/>
            <a:ext cx="639263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5 = 20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80" y="1861448"/>
            <a:ext cx="372978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6" y="1861448"/>
            <a:ext cx="62701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5 = 35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3" y="1893470"/>
            <a:ext cx="373174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" y="1893470"/>
            <a:ext cx="64427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10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81" y="1929692"/>
            <a:ext cx="63592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9 = 72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57" y="1915082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915082"/>
            <a:ext cx="64502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0 = 0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1811579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4 = 16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93" y="1912519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912519"/>
            <a:ext cx="60210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6 = 60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26" y="2068730"/>
            <a:ext cx="383059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68730"/>
            <a:ext cx="64093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3 = 12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36" y="2027112"/>
            <a:ext cx="373224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1" y="2027112"/>
            <a:ext cx="62701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0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2009699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5 = 25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14" y="2104412"/>
            <a:ext cx="375578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" y="2211092"/>
            <a:ext cx="64427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4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19" y="1929811"/>
            <a:ext cx="375712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9" y="1929811"/>
            <a:ext cx="644162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10 = 40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65" y="1942954"/>
            <a:ext cx="370702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049634"/>
            <a:ext cx="668817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10 = 30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35" y="2178387"/>
            <a:ext cx="378116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5" y="1930193"/>
            <a:ext cx="61543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9 = 54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09" y="1967549"/>
            <a:ext cx="3859397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1816321"/>
            <a:ext cx="62892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1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49" y="1968424"/>
            <a:ext cx="382943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424"/>
            <a:ext cx="64776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9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1937602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7 = 21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04" y="1826347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0" y="1826347"/>
            <a:ext cx="58944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54000"/>
            <a:ext cx="11303000" cy="6273800"/>
          </a:xfrm>
        </p:spPr>
        <p:txBody>
          <a:bodyPr anchor="ctr">
            <a:noAutofit/>
          </a:bodyPr>
          <a:lstStyle/>
          <a:p>
            <a:pPr>
              <a:lnSpc>
                <a:spcPts val="14000"/>
              </a:lnSpc>
            </a:pPr>
            <a:br>
              <a:rPr lang="en-US" sz="10000" b="1" dirty="0">
                <a:latin typeface="KG Miss Kindergarten" panose="02000000000000000000" pitchFamily="2" charset="0"/>
              </a:rPr>
            </a:br>
            <a:r>
              <a:rPr lang="en-US" sz="8800" b="1" dirty="0">
                <a:latin typeface="KG Miss Kindergarten" panose="02000000000000000000" pitchFamily="2" charset="0"/>
              </a:rPr>
              <a:t>Get Ready…</a:t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We’re going to NAME</a:t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our </a:t>
            </a:r>
            <a:r>
              <a:rPr lang="en-US" sz="8000" b="1" dirty="0">
                <a:solidFill>
                  <a:srgbClr val="FFC000"/>
                </a:solidFill>
                <a:latin typeface="KG Miss Kindergarten" panose="02000000000000000000" pitchFamily="2" charset="0"/>
              </a:rPr>
              <a:t>DIVISION</a:t>
            </a:r>
            <a:r>
              <a:rPr lang="en-US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 </a:t>
            </a:r>
            <a:r>
              <a:rPr lang="en-US" b="1" dirty="0">
                <a:latin typeface="KG Miss Kindergarten" panose="02000000000000000000" pitchFamily="2" charset="0"/>
              </a:rPr>
              <a:t>facts!</a:t>
            </a:r>
            <a:br>
              <a:rPr lang="en-US" sz="8000" b="1" dirty="0">
                <a:latin typeface="KG Miss Kindergarten" panose="02000000000000000000" pitchFamily="2" charset="0"/>
              </a:rPr>
            </a:br>
            <a:endParaRPr lang="en-US" sz="12000" b="1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80 ÷ 10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62100"/>
            <a:ext cx="396983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80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4" y="2001335"/>
            <a:ext cx="5303517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9686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5117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21DC857-3F40-4878-B92C-850C4D42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28 ÷ 7 = 4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96895"/>
            <a:ext cx="372793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28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5" y="1858152"/>
            <a:ext cx="530553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5164" y="2241756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KG Miss Kindergarten" panose="02000000000000000000" pitchFamily="2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9569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3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67" y="2085143"/>
            <a:ext cx="368231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9" y="2204161"/>
            <a:ext cx="642619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÷ 1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7" y="1547252"/>
            <a:ext cx="374847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1694057"/>
            <a:ext cx="542333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8290" y="2138137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182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35 ÷ 7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76388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35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1584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9072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÷ 7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55" y="1587411"/>
            <a:ext cx="389823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9" y="1847696"/>
            <a:ext cx="524255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5554" y="2122897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158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72 ÷ 9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1" y="1690688"/>
            <a:ext cx="382278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72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9077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56 ÷ 8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36" y="1690688"/>
            <a:ext cx="363445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56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137645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362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1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973" y="1690688"/>
            <a:ext cx="368074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2014" y="2286665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07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÷ 9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789" y="1690688"/>
            <a:ext cx="379476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2" y="1847696"/>
            <a:ext cx="529936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1538" y="2122897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101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42 ÷ 6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57" y="1533526"/>
            <a:ext cx="391064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42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8" y="1694057"/>
            <a:ext cx="512465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791" y="2080188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3698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÷ 3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3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59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90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63 ÷ 9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55" y="1690688"/>
            <a:ext cx="382278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63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34957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5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49" y="2060990"/>
            <a:ext cx="63343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49 ÷ 7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62100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49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7204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3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35" y="1690688"/>
            <a:ext cx="392056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65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6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792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400952"/>
            <a:ext cx="407323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10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7367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36 ÷ 6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53" y="1553528"/>
            <a:ext cx="389056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36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7565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32 ÷ 8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30" y="1690688"/>
            <a:ext cx="374791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32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13574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6992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÷ 2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52" y="1690688"/>
            <a:ext cx="387793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750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÷ 1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23" y="1690688"/>
            <a:ext cx="37039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3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7124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45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27 ÷ 3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86861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27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9653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÷ 4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28" y="1690688"/>
            <a:ext cx="391717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16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405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1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9" y="2109687"/>
            <a:ext cx="373124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" y="2216367"/>
            <a:ext cx="63169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631207"/>
            <a:ext cx="420351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9 = 0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0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4919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143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35 ÷ 5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35" y="1557952"/>
            <a:ext cx="396436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35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1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579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698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27 ÷ 9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30" y="1690688"/>
            <a:ext cx="368018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27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" y="2004705"/>
            <a:ext cx="530553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346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267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24 ÷ 8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99" y="1580228"/>
            <a:ext cx="375078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24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3070" y="221776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5596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36 ÷ 4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33" y="1690688"/>
            <a:ext cx="375078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36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2" y="2004705"/>
            <a:ext cx="5147355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433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2756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24 ÷ 3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23" y="1690688"/>
            <a:ext cx="382067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24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732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÷ 3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20" y="1690688"/>
            <a:ext cx="388478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971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5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87" y="1690688"/>
            <a:ext cx="391717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114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10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84" y="1690688"/>
            <a:ext cx="393021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761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400952"/>
            <a:ext cx="396708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8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650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6558</TotalTime>
  <Words>1683</Words>
  <Application>Microsoft Office PowerPoint</Application>
  <PresentationFormat>Widescreen</PresentationFormat>
  <Paragraphs>399</Paragraphs>
  <Slides>178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178</vt:i4>
      </vt:variant>
    </vt:vector>
  </HeadingPairs>
  <TitlesOfParts>
    <vt:vector size="183" baseType="lpstr">
      <vt:lpstr>Arial</vt:lpstr>
      <vt:lpstr>Calibri</vt:lpstr>
      <vt:lpstr>Calibri Light</vt:lpstr>
      <vt:lpstr>KG Miss Kindergarten</vt:lpstr>
      <vt:lpstr>Office Theme</vt:lpstr>
      <vt:lpstr> Get Ready… We’re going to NAME our MULTIPLICATION facts! </vt:lpstr>
      <vt:lpstr>3 x 3 = 9</vt:lpstr>
      <vt:lpstr>4 x 6 = 24</vt:lpstr>
      <vt:lpstr>0 x 7 = 0</vt:lpstr>
      <vt:lpstr>8 x 8 = 64</vt:lpstr>
      <vt:lpstr>5 x 5 = 25</vt:lpstr>
      <vt:lpstr>2 x 3 = 6</vt:lpstr>
      <vt:lpstr>0 x 5 = 0</vt:lpstr>
      <vt:lpstr>1 x 1 = 1</vt:lpstr>
      <vt:lpstr>2 x 9 =18</vt:lpstr>
      <vt:lpstr>1 x 2 = 2</vt:lpstr>
      <vt:lpstr>4 x 8 = 32</vt:lpstr>
      <vt:lpstr>2 x 7 = 14</vt:lpstr>
      <vt:lpstr>7 x 9 = 63</vt:lpstr>
      <vt:lpstr>5 x 9 = 45</vt:lpstr>
      <vt:lpstr>6 x 5 = 30</vt:lpstr>
      <vt:lpstr>6 x 1 = 6</vt:lpstr>
      <vt:lpstr>1 x 10 = 10</vt:lpstr>
      <vt:lpstr>4 x 0 = 0</vt:lpstr>
      <vt:lpstr>10 x 10 = 100</vt:lpstr>
      <vt:lpstr>8 x 2 = 16</vt:lpstr>
      <vt:lpstr>3 x 6 = 18</vt:lpstr>
      <vt:lpstr>5 x 2 = 10</vt:lpstr>
      <vt:lpstr>1 x 4 = 4</vt:lpstr>
      <vt:lpstr>6 x 7 = 42</vt:lpstr>
      <vt:lpstr>0 x 2 = 0</vt:lpstr>
      <vt:lpstr>8 x 5 = 40</vt:lpstr>
      <vt:lpstr>0 x 3 = 0</vt:lpstr>
      <vt:lpstr>1 x 5 = 5</vt:lpstr>
      <vt:lpstr>7 x 7 = 49</vt:lpstr>
      <vt:lpstr>3 x 9 = 27</vt:lpstr>
      <vt:lpstr>0 x 1 = 0</vt:lpstr>
      <vt:lpstr>3 x 5 = 15</vt:lpstr>
      <vt:lpstr>7 x 8 = 56</vt:lpstr>
      <vt:lpstr>3 x 8 = 24</vt:lpstr>
      <vt:lpstr>10 x 8 = 80</vt:lpstr>
      <vt:lpstr>0 x 6 = 0</vt:lpstr>
      <vt:lpstr>2 x 10 = 20</vt:lpstr>
      <vt:lpstr>9 x 1 = 9</vt:lpstr>
      <vt:lpstr>2 x 2 = 4</vt:lpstr>
      <vt:lpstr>8 x 1 = 8</vt:lpstr>
      <vt:lpstr>4 x 9 = 36</vt:lpstr>
      <vt:lpstr>6 x 8 = 48</vt:lpstr>
      <vt:lpstr>10 x 9 = 90</vt:lpstr>
      <vt:lpstr>6 x 6 = 36</vt:lpstr>
      <vt:lpstr>5 x 10 = 50</vt:lpstr>
      <vt:lpstr>9 x 9 = 81</vt:lpstr>
      <vt:lpstr>3 x 1 = 3</vt:lpstr>
      <vt:lpstr>4 x 7 = 28</vt:lpstr>
      <vt:lpstr>7 x 10 = 70</vt:lpstr>
      <vt:lpstr>4 x 5 = 20</vt:lpstr>
      <vt:lpstr>7 x 5 = 35</vt:lpstr>
      <vt:lpstr>0 x 10 = 0</vt:lpstr>
      <vt:lpstr>8 x 9 = 72</vt:lpstr>
      <vt:lpstr>8 x 0 = 0</vt:lpstr>
      <vt:lpstr>4 x 4 = 16</vt:lpstr>
      <vt:lpstr>10 x 6 = 60</vt:lpstr>
      <vt:lpstr>4 x 3 = 12</vt:lpstr>
      <vt:lpstr>0 x 0 = 0</vt:lpstr>
      <vt:lpstr>2 x 4 = 8</vt:lpstr>
      <vt:lpstr>4 x 10 = 40</vt:lpstr>
      <vt:lpstr>3 x 10 = 30</vt:lpstr>
      <vt:lpstr>6 x 9 = 54</vt:lpstr>
      <vt:lpstr>7 x 1 = 7</vt:lpstr>
      <vt:lpstr>0 x 9 = 0</vt:lpstr>
      <vt:lpstr>3 x 7 = 21</vt:lpstr>
      <vt:lpstr> Get Ready… We’re going to NAME our DIVISION facts! </vt:lpstr>
      <vt:lpstr>80 ÷ 10 = 8</vt:lpstr>
      <vt:lpstr>28 ÷ 7 = 4</vt:lpstr>
      <vt:lpstr>5 ÷ 1 = 5</vt:lpstr>
      <vt:lpstr>35 ÷ 7 = 5</vt:lpstr>
      <vt:lpstr>7 ÷ 7 = 1</vt:lpstr>
      <vt:lpstr>72 ÷ 9 = 8</vt:lpstr>
      <vt:lpstr>56 ÷ 8 = 7</vt:lpstr>
      <vt:lpstr>10 ÷ 1 = 10</vt:lpstr>
      <vt:lpstr>9 ÷ 9 = 1</vt:lpstr>
      <vt:lpstr>42 ÷ 6 = 7</vt:lpstr>
      <vt:lpstr>3 ÷ 3 = 1</vt:lpstr>
      <vt:lpstr>63 ÷ 9 = 7</vt:lpstr>
      <vt:lpstr>49 ÷ 7 = 7</vt:lpstr>
      <vt:lpstr>12 ÷ 3 = 4</vt:lpstr>
      <vt:lpstr>12 ÷ 6 = 2</vt:lpstr>
      <vt:lpstr>0 ÷ 10 = 0</vt:lpstr>
      <vt:lpstr>36 ÷ 6 = 6</vt:lpstr>
      <vt:lpstr>32 ÷ 8 = 4</vt:lpstr>
      <vt:lpstr>14 ÷ 2 = 7</vt:lpstr>
      <vt:lpstr>3 ÷ 1 = 3</vt:lpstr>
      <vt:lpstr>27 ÷ 3 = 9</vt:lpstr>
      <vt:lpstr>16 ÷ 4 = 4</vt:lpstr>
      <vt:lpstr>0 ÷ 9 = 0 </vt:lpstr>
      <vt:lpstr>35 ÷ 5 = 7</vt:lpstr>
      <vt:lpstr>27 ÷ 9 = 3</vt:lpstr>
      <vt:lpstr>24 ÷ 8 = 3</vt:lpstr>
      <vt:lpstr>36 ÷ 4 = 9</vt:lpstr>
      <vt:lpstr>24 ÷ 3 = 8</vt:lpstr>
      <vt:lpstr>9 ÷ 3 = 3</vt:lpstr>
      <vt:lpstr>30 ÷ 5 = 6</vt:lpstr>
      <vt:lpstr>20 ÷ 10 = 2</vt:lpstr>
      <vt:lpstr>0 ÷ 8 = 0</vt:lpstr>
      <vt:lpstr>8 ÷ 4 = 2</vt:lpstr>
      <vt:lpstr>18 ÷ 2 = 9</vt:lpstr>
      <vt:lpstr>45 ÷ 9 = 5</vt:lpstr>
      <vt:lpstr>0 ÷ 7 = 0</vt:lpstr>
      <vt:lpstr>12 ÷ 4 = 3</vt:lpstr>
      <vt:lpstr>90 ÷ 10 = 9 </vt:lpstr>
      <vt:lpstr>4 ÷ 2 = 2</vt:lpstr>
      <vt:lpstr>40 ÷ 10 = 4</vt:lpstr>
      <vt:lpstr>50 ÷ 10 = 5</vt:lpstr>
      <vt:lpstr>32 ÷ 4 = 8</vt:lpstr>
      <vt:lpstr>0 ÷ 6 = 0</vt:lpstr>
      <vt:lpstr>9 ÷ 1 = 9</vt:lpstr>
      <vt:lpstr>30 ÷ 3 = 10</vt:lpstr>
      <vt:lpstr>6 ÷ 1 = 6</vt:lpstr>
      <vt:lpstr>20 ÷ 4 = 5</vt:lpstr>
      <vt:lpstr>0 ÷ 5 = 0</vt:lpstr>
      <vt:lpstr>40 ÷ 8 = 5</vt:lpstr>
      <vt:lpstr>1 ÷ 1 = 1</vt:lpstr>
      <vt:lpstr>70 ÷ 10 = 7</vt:lpstr>
      <vt:lpstr>50 ÷ 5 = 10</vt:lpstr>
      <vt:lpstr>0 ÷ 4 = 0</vt:lpstr>
      <vt:lpstr>30 ÷ 10 = 3</vt:lpstr>
      <vt:lpstr>25 ÷ 5 = 5</vt:lpstr>
      <vt:lpstr>20 ÷ 2 = 10</vt:lpstr>
      <vt:lpstr>15 ÷ 5 = 3</vt:lpstr>
      <vt:lpstr>0 ÷ 3 = 0</vt:lpstr>
      <vt:lpstr>2 ÷ 2 = 1</vt:lpstr>
      <vt:lpstr>15 ÷ 3 = 5</vt:lpstr>
      <vt:lpstr>16 ÷ 2 = 8</vt:lpstr>
      <vt:lpstr>16 ÷ 8 = 2</vt:lpstr>
      <vt:lpstr>10 ÷ 10 = 1</vt:lpstr>
      <vt:lpstr>0 ÷ 2 = 0</vt:lpstr>
      <vt:lpstr>64 ÷ 8 = 8</vt:lpstr>
      <vt:lpstr>54 ÷ 6 = 9</vt:lpstr>
      <vt:lpstr>100 ÷ 10 = 10</vt:lpstr>
      <vt:lpstr>8 ÷ 1 = 8</vt:lpstr>
      <vt:lpstr>4 ÷ 1 = 4</vt:lpstr>
      <vt:lpstr>80 ÷ 8 = 10</vt:lpstr>
      <vt:lpstr>10 ÷ 5 = 2</vt:lpstr>
      <vt:lpstr>0 ÷ 1 = 0</vt:lpstr>
      <vt:lpstr>56 ÷ 7 = 8</vt:lpstr>
      <vt:lpstr>2 ÷ 1 = 2</vt:lpstr>
      <vt:lpstr>63 ÷ 7 = 9</vt:lpstr>
      <vt:lpstr>18 ÷ 6 = 3</vt:lpstr>
      <vt:lpstr>7 ÷ 1 = 7</vt:lpstr>
      <vt:lpstr>5 ÷ 5 = 1</vt:lpstr>
      <vt:lpstr>4 ÷ 4 = 1</vt:lpstr>
      <vt:lpstr>24 ÷ 6 = 4</vt:lpstr>
      <vt:lpstr>70 ÷ 7 = 10</vt:lpstr>
      <vt:lpstr>40 ÷ 5 = 8</vt:lpstr>
      <vt:lpstr>40 ÷ 4 = 10</vt:lpstr>
      <vt:lpstr>24 ÷ 4 = 6</vt:lpstr>
      <vt:lpstr>8 ÷ 8 = 1</vt:lpstr>
      <vt:lpstr>21 ÷ 3 = 7</vt:lpstr>
      <vt:lpstr>8 ÷ 2 = 4</vt:lpstr>
      <vt:lpstr>18 ÷ 9 = 2</vt:lpstr>
      <vt:lpstr>42 ÷ 7 = 6</vt:lpstr>
      <vt:lpstr>6 ÷ 2 = 3</vt:lpstr>
      <vt:lpstr>14 ÷ 7 = 2</vt:lpstr>
      <vt:lpstr>28 ÷ 4 = 7</vt:lpstr>
      <vt:lpstr>21 ÷ 7 = 3</vt:lpstr>
      <vt:lpstr>81 ÷ 9 = 9</vt:lpstr>
      <vt:lpstr>12 ÷ 2 = 6</vt:lpstr>
      <vt:lpstr>60 ÷ 10 = 6</vt:lpstr>
      <vt:lpstr>6 ÷ 3 = 2</vt:lpstr>
      <vt:lpstr>45 ÷ 5 = 9</vt:lpstr>
      <vt:lpstr>60 ÷ 6 = 10</vt:lpstr>
      <vt:lpstr>90 ÷ 9 = 10</vt:lpstr>
      <vt:lpstr>20 ÷ 5 = 4</vt:lpstr>
      <vt:lpstr>48 ÷ 6 = 8</vt:lpstr>
      <vt:lpstr>18 ÷ 3 = 6</vt:lpstr>
      <vt:lpstr>30 ÷ 6 = 5</vt:lpstr>
      <vt:lpstr>72 ÷ 8 = 9</vt:lpstr>
      <vt:lpstr>54 ÷ 9 = 6</vt:lpstr>
      <vt:lpstr>48 ÷ 8 = 6</vt:lpstr>
      <vt:lpstr>6 ÷ 6 = 1</vt:lpstr>
      <vt:lpstr>36 ÷ 9 = 4</vt:lpstr>
      <vt:lpstr>10 ÷ 2 = 5</vt:lpstr>
      <vt:lpstr>            Way              to go!</vt:lpstr>
    </vt:vector>
  </TitlesOfParts>
  <Company>Town of Foxborough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K. Young</dc:creator>
  <cp:lastModifiedBy>Jennifer Powers</cp:lastModifiedBy>
  <cp:revision>128</cp:revision>
  <cp:lastPrinted>2016-10-28T19:21:13Z</cp:lastPrinted>
  <dcterms:created xsi:type="dcterms:W3CDTF">2016-10-28T15:19:05Z</dcterms:created>
  <dcterms:modified xsi:type="dcterms:W3CDTF">2022-09-21T19:18:53Z</dcterms:modified>
</cp:coreProperties>
</file>